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58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667" autoAdjust="0"/>
  </p:normalViewPr>
  <p:slideViewPr>
    <p:cSldViewPr>
      <p:cViewPr varScale="1">
        <p:scale>
          <a:sx n="112" d="100"/>
          <a:sy n="11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F1ED-DE33-4CAB-A8E3-497DF66E8A0C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DCA7D-C1A4-4217-8B80-BB8AD1A84A0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DCA7D-C1A4-4217-8B80-BB8AD1A84A04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DCA7D-C1A4-4217-8B80-BB8AD1A84A04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DCA7D-C1A4-4217-8B80-BB8AD1A84A04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DCA7D-C1A4-4217-8B80-BB8AD1A84A04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DCA7D-C1A4-4217-8B80-BB8AD1A84A04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30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gy sarkán kerekítve levágott téglalap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erékszögű háromszög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10" name="Szabadkézi sokszö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Szabadkézi sokszö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zabadkézi sokszö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zabadkézi sokszö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604DCA-03F9-4861-BBE9-346F954FB39F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696716-9E8E-44C1-875D-823B342ED838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Csoportba foglalás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Szabadkézi sokszö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Szabadkézi sokszö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42844" y="1142984"/>
            <a:ext cx="8786874" cy="642942"/>
          </a:xfrm>
        </p:spPr>
        <p:txBody>
          <a:bodyPr>
            <a:noAutofit/>
          </a:bodyPr>
          <a:lstStyle/>
          <a:p>
            <a:pPr algn="ctr"/>
            <a:r>
              <a:rPr lang="en-GB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Mapping</a:t>
            </a:r>
            <a:r>
              <a:rPr lang="en-GB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options for </a:t>
            </a:r>
            <a:r>
              <a:rPr lang="en-GB" sz="35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iOS</a:t>
            </a:r>
            <a:r>
              <a:rPr lang="hu-HU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native</a:t>
            </a:r>
            <a:r>
              <a:rPr lang="hu-HU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GB" sz="35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development</a:t>
            </a:r>
            <a:endParaRPr lang="en-GB" sz="35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533400" y="2000240"/>
            <a:ext cx="7854696" cy="464347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hu-HU" sz="2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Mapbox</a:t>
            </a:r>
            <a:endParaRPr lang="hu-HU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Google</a:t>
            </a:r>
            <a:endParaRPr lang="hu-HU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Tomtom</a:t>
            </a:r>
            <a:endParaRPr lang="hu-HU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MapKit</a:t>
            </a:r>
            <a:endParaRPr lang="hu-HU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hu-HU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GB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4282" y="714356"/>
            <a:ext cx="8786874" cy="642942"/>
          </a:xfrm>
        </p:spPr>
        <p:txBody>
          <a:bodyPr>
            <a:noAutofit/>
          </a:bodyPr>
          <a:lstStyle/>
          <a:p>
            <a:pPr algn="ctr"/>
            <a:r>
              <a:rPr lang="hu-HU" sz="35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Mapbox</a:t>
            </a:r>
            <a:endParaRPr lang="en-GB" sz="35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533400" y="1428736"/>
            <a:ext cx="7854696" cy="5214974"/>
          </a:xfrm>
        </p:spPr>
        <p:txBody>
          <a:bodyPr>
            <a:normAutofit fontScale="475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hu-HU" sz="4200" dirty="0" err="1" smtClean="0"/>
              <a:t>Maps</a:t>
            </a:r>
            <a:r>
              <a:rPr lang="hu-HU" sz="4200" dirty="0" smtClean="0"/>
              <a:t> SDK </a:t>
            </a:r>
            <a:r>
              <a:rPr lang="hu-HU" sz="4200" dirty="0" err="1" smtClean="0"/>
              <a:t>for</a:t>
            </a:r>
            <a:r>
              <a:rPr lang="hu-HU" sz="4200" dirty="0" smtClean="0"/>
              <a:t> 5.0.0 and </a:t>
            </a:r>
            <a:r>
              <a:rPr lang="hu-HU" sz="4200" dirty="0" err="1" smtClean="0"/>
              <a:t>above</a:t>
            </a:r>
            <a:endParaRPr lang="en-GB" sz="4200" dirty="0" smtClean="0"/>
          </a:p>
          <a:p>
            <a:pPr lvl="1" algn="l">
              <a:buFont typeface="Arial" pitchFamily="34" charset="0"/>
              <a:buChar char="•"/>
            </a:pPr>
            <a:r>
              <a:rPr lang="en-GB" sz="4200" dirty="0" smtClean="0"/>
              <a:t>Custom styling</a:t>
            </a:r>
          </a:p>
          <a:p>
            <a:pPr lvl="1" algn="l">
              <a:buFont typeface="Arial" pitchFamily="34" charset="0"/>
              <a:buChar char="•"/>
            </a:pPr>
            <a:r>
              <a:rPr lang="en-GB" sz="4200" dirty="0" smtClean="0"/>
              <a:t>Offline maps</a:t>
            </a:r>
          </a:p>
          <a:p>
            <a:pPr lvl="1" algn="l">
              <a:buFont typeface="Arial" pitchFamily="34" charset="0"/>
              <a:buChar char="•"/>
            </a:pPr>
            <a:r>
              <a:rPr lang="en-GB" sz="4200" dirty="0" smtClean="0"/>
              <a:t>Data visualizations</a:t>
            </a:r>
          </a:p>
          <a:p>
            <a:pPr lvl="1" algn="l">
              <a:buFont typeface="Arial" pitchFamily="34" charset="0"/>
              <a:buChar char="•"/>
            </a:pPr>
            <a:r>
              <a:rPr lang="en-GB" sz="4200" dirty="0" smtClean="0"/>
              <a:t>Open source</a:t>
            </a:r>
          </a:p>
          <a:p>
            <a:pPr lvl="1" algn="l">
              <a:buFont typeface="Arial" pitchFamily="34" charset="0"/>
              <a:buChar char="•"/>
            </a:pPr>
            <a:r>
              <a:rPr lang="en-GB" sz="4200" dirty="0" smtClean="0"/>
              <a:t>Compatible</a:t>
            </a:r>
          </a:p>
          <a:p>
            <a:pPr algn="l">
              <a:buFont typeface="Arial" pitchFamily="34" charset="0"/>
              <a:buChar char="•"/>
            </a:pPr>
            <a:r>
              <a:rPr lang="en-GB" sz="4200" dirty="0" smtClean="0"/>
              <a:t>$4 Cost per 1,000 user</a:t>
            </a:r>
          </a:p>
          <a:p>
            <a:pPr algn="l">
              <a:buFont typeface="Arial" pitchFamily="34" charset="0"/>
              <a:buChar char="•"/>
            </a:pPr>
            <a:r>
              <a:rPr lang="en-GB" sz="4200" dirty="0" smtClean="0"/>
              <a:t>users to add points to the map</a:t>
            </a:r>
            <a:endParaRPr lang="hu-HU" sz="4200" dirty="0" smtClean="0"/>
          </a:p>
          <a:p>
            <a:pPr algn="l">
              <a:buFont typeface="Arial" pitchFamily="34" charset="0"/>
              <a:buChar char="•"/>
            </a:pPr>
            <a:r>
              <a:rPr lang="hu-HU" sz="4200" dirty="0" smtClean="0"/>
              <a:t>Zoom </a:t>
            </a:r>
            <a:r>
              <a:rPr lang="hu-HU" sz="4200" dirty="0" err="1" smtClean="0"/>
              <a:t>level</a:t>
            </a:r>
            <a:endParaRPr lang="en-GB" sz="4200" dirty="0" smtClean="0"/>
          </a:p>
          <a:p>
            <a:pPr algn="l">
              <a:buFont typeface="Arial" pitchFamily="34" charset="0"/>
              <a:buChar char="•"/>
            </a:pPr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900" dirty="0" smtClean="0"/>
          </a:p>
          <a:p>
            <a:pPr algn="l"/>
            <a:r>
              <a:rPr lang="hu-HU" sz="2900" dirty="0" smtClean="0"/>
              <a:t>(</a:t>
            </a:r>
            <a:r>
              <a:rPr lang="hu-HU" sz="2900" dirty="0" err="1" smtClean="0"/>
              <a:t>Introduction</a:t>
            </a:r>
            <a:r>
              <a:rPr lang="hu-HU" sz="2900" dirty="0" smtClean="0"/>
              <a:t>, 2020)</a:t>
            </a:r>
          </a:p>
          <a:p>
            <a:pPr algn="l"/>
            <a:endParaRPr lang="hu-HU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4282" y="714356"/>
            <a:ext cx="8786874" cy="642942"/>
          </a:xfrm>
        </p:spPr>
        <p:txBody>
          <a:bodyPr>
            <a:noAutofit/>
          </a:bodyPr>
          <a:lstStyle/>
          <a:p>
            <a:pPr algn="ctr"/>
            <a:r>
              <a:rPr lang="hu-HU" sz="35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Google</a:t>
            </a:r>
            <a:endParaRPr lang="en-GB" sz="35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533400" y="1428736"/>
            <a:ext cx="7854696" cy="5214974"/>
          </a:xfrm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Dynamic Map </a:t>
            </a:r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Dynamic Map Street View</a:t>
            </a:r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Customize your maps</a:t>
            </a:r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Street View</a:t>
            </a:r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Your first $200 of usage each month is free</a:t>
            </a: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/>
            <a:endParaRPr lang="hu-HU" sz="2500" dirty="0" smtClean="0"/>
          </a:p>
          <a:p>
            <a:pPr algn="l"/>
            <a:r>
              <a:rPr lang="en-GB" sz="1400" dirty="0" smtClean="0"/>
              <a:t>(Custom Maps  |  Google Maps Platform  |  Google Cloud, 2020)</a:t>
            </a:r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endParaRPr lang="en-GB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4282" y="714356"/>
            <a:ext cx="8786874" cy="642942"/>
          </a:xfrm>
        </p:spPr>
        <p:txBody>
          <a:bodyPr>
            <a:noAutofit/>
          </a:bodyPr>
          <a:lstStyle/>
          <a:p>
            <a:pPr algn="ctr"/>
            <a:r>
              <a:rPr lang="hu-HU" sz="35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Tomtom</a:t>
            </a:r>
            <a:endParaRPr lang="en-GB" sz="35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643998" cy="5214974"/>
          </a:xfrm>
        </p:spPr>
        <p:txBody>
          <a:bodyPr>
            <a:normAutofit fontScale="925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170+ countries</a:t>
            </a:r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30+ languages</a:t>
            </a:r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Custom map style</a:t>
            </a: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r>
              <a:rPr lang="en-GB" sz="2500" dirty="0" smtClean="0"/>
              <a:t>$0.4</a:t>
            </a:r>
            <a:r>
              <a:rPr lang="hu-HU" sz="2500" dirty="0" smtClean="0"/>
              <a:t>6</a:t>
            </a:r>
            <a:r>
              <a:rPr lang="en-GB" sz="2500" dirty="0" smtClean="0"/>
              <a:t> per 1000 transactions</a:t>
            </a:r>
            <a:endParaRPr lang="hu-HU" sz="2500" dirty="0" smtClean="0"/>
          </a:p>
          <a:p>
            <a:pPr lvl="1" algn="l">
              <a:buFont typeface="Arial" pitchFamily="34" charset="0"/>
              <a:buChar char="•"/>
            </a:pPr>
            <a:r>
              <a:rPr lang="hu-HU" sz="2300" dirty="0" err="1" smtClean="0"/>
              <a:t>Build</a:t>
            </a:r>
            <a:r>
              <a:rPr lang="hu-HU" sz="2300" dirty="0" smtClean="0"/>
              <a:t> </a:t>
            </a:r>
            <a:r>
              <a:rPr lang="hu-HU" sz="2300" dirty="0" err="1" smtClean="0"/>
              <a:t>for</a:t>
            </a:r>
            <a:r>
              <a:rPr lang="hu-HU" sz="2300" dirty="0" smtClean="0"/>
              <a:t> free</a:t>
            </a:r>
          </a:p>
          <a:p>
            <a:pPr lvl="1" algn="l">
              <a:buFont typeface="Arial" pitchFamily="34" charset="0"/>
              <a:buChar char="•"/>
            </a:pPr>
            <a:r>
              <a:rPr lang="hu-HU" sz="2300" dirty="0" err="1" smtClean="0"/>
              <a:t>Pay</a:t>
            </a:r>
            <a:r>
              <a:rPr lang="hu-HU" sz="2300" dirty="0" smtClean="0"/>
              <a:t> </a:t>
            </a:r>
            <a:r>
              <a:rPr lang="hu-HU" sz="2300" dirty="0" err="1" smtClean="0"/>
              <a:t>only</a:t>
            </a:r>
            <a:r>
              <a:rPr lang="hu-HU" sz="2300" dirty="0" smtClean="0"/>
              <a:t> </a:t>
            </a:r>
            <a:r>
              <a:rPr lang="hu-HU" sz="2300" dirty="0" err="1" smtClean="0"/>
              <a:t>for</a:t>
            </a:r>
            <a:r>
              <a:rPr lang="hu-HU" sz="2300" dirty="0" smtClean="0"/>
              <a:t> </a:t>
            </a:r>
            <a:r>
              <a:rPr lang="hu-HU" sz="2300" dirty="0" err="1" smtClean="0"/>
              <a:t>what</a:t>
            </a:r>
            <a:r>
              <a:rPr lang="hu-HU" sz="2300" dirty="0" smtClean="0"/>
              <a:t> </a:t>
            </a:r>
            <a:r>
              <a:rPr lang="hu-HU" sz="2300" dirty="0" err="1" smtClean="0"/>
              <a:t>you</a:t>
            </a:r>
            <a:r>
              <a:rPr lang="hu-HU" sz="2300" dirty="0" smtClean="0"/>
              <a:t> </a:t>
            </a:r>
            <a:r>
              <a:rPr lang="hu-HU" sz="2300" dirty="0" err="1" smtClean="0"/>
              <a:t>use</a:t>
            </a:r>
            <a:endParaRPr lang="hu-HU" sz="2300" dirty="0" smtClean="0"/>
          </a:p>
          <a:p>
            <a:pPr lvl="1" algn="l">
              <a:buFont typeface="Arial" pitchFamily="34" charset="0"/>
              <a:buChar char="•"/>
            </a:pPr>
            <a:r>
              <a:rPr lang="hu-HU" sz="2300" dirty="0" smtClean="0"/>
              <a:t>No </a:t>
            </a:r>
            <a:r>
              <a:rPr lang="hu-HU" sz="2300" dirty="0" err="1" smtClean="0"/>
              <a:t>limits</a:t>
            </a:r>
            <a:r>
              <a:rPr lang="hu-HU" sz="2300" dirty="0" smtClean="0"/>
              <a:t> </a:t>
            </a:r>
            <a:r>
              <a:rPr lang="hu-HU" sz="2300" dirty="0" err="1" smtClean="0"/>
              <a:t>to</a:t>
            </a:r>
            <a:r>
              <a:rPr lang="hu-HU" sz="2300" dirty="0" smtClean="0"/>
              <a:t> </a:t>
            </a:r>
            <a:r>
              <a:rPr lang="hu-HU" sz="2300" dirty="0" err="1" smtClean="0"/>
              <a:t>your</a:t>
            </a:r>
            <a:r>
              <a:rPr lang="hu-HU" sz="2300" dirty="0" smtClean="0"/>
              <a:t> </a:t>
            </a:r>
            <a:r>
              <a:rPr lang="hu-HU" sz="2300" dirty="0" err="1" smtClean="0"/>
              <a:t>growth</a:t>
            </a:r>
            <a:endParaRPr lang="hu-HU" sz="2300" dirty="0" smtClean="0"/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Usable</a:t>
            </a:r>
            <a:r>
              <a:rPr lang="hu-HU" sz="2500" dirty="0" smtClean="0"/>
              <a:t> </a:t>
            </a:r>
            <a:r>
              <a:rPr lang="hu-HU" sz="2500" dirty="0" err="1" smtClean="0"/>
              <a:t>functions</a:t>
            </a:r>
            <a:endParaRPr lang="hu-HU" sz="2500" dirty="0" smtClean="0"/>
          </a:p>
          <a:p>
            <a:pPr lvl="1" algn="l">
              <a:buFont typeface="Arial" pitchFamily="34" charset="0"/>
              <a:buChar char="•"/>
            </a:pPr>
            <a:r>
              <a:rPr lang="hu-HU" sz="2300" dirty="0" smtClean="0"/>
              <a:t>Map Display API</a:t>
            </a:r>
          </a:p>
          <a:p>
            <a:pPr lvl="1" algn="l">
              <a:buFont typeface="Arial" pitchFamily="34" charset="0"/>
              <a:buChar char="•"/>
            </a:pPr>
            <a:r>
              <a:rPr lang="hu-HU" sz="2300" dirty="0" err="1" smtClean="0"/>
              <a:t>Traffic</a:t>
            </a:r>
            <a:r>
              <a:rPr lang="hu-HU" sz="2300" dirty="0" smtClean="0"/>
              <a:t> API</a:t>
            </a:r>
          </a:p>
          <a:p>
            <a:pPr lvl="1" algn="l">
              <a:buFont typeface="Arial" pitchFamily="34" charset="0"/>
              <a:buChar char="•"/>
            </a:pPr>
            <a:r>
              <a:rPr lang="hu-HU" sz="2300" dirty="0" err="1" smtClean="0"/>
              <a:t>Search</a:t>
            </a:r>
            <a:r>
              <a:rPr lang="hu-HU" sz="2300" dirty="0" smtClean="0"/>
              <a:t> API</a:t>
            </a:r>
          </a:p>
          <a:p>
            <a:pPr lvl="1" algn="l">
              <a:buFont typeface="Arial" pitchFamily="34" charset="0"/>
              <a:buChar char="•"/>
            </a:pPr>
            <a:r>
              <a:rPr lang="hu-HU" sz="2300" dirty="0" err="1" smtClean="0"/>
              <a:t>Routing</a:t>
            </a:r>
            <a:r>
              <a:rPr lang="hu-HU" sz="2300" dirty="0" smtClean="0"/>
              <a:t> API</a:t>
            </a:r>
          </a:p>
          <a:p>
            <a:pPr lvl="1" algn="l">
              <a:buFont typeface="Arial" pitchFamily="34" charset="0"/>
              <a:buChar char="•"/>
            </a:pPr>
            <a:r>
              <a:rPr lang="hu-HU" sz="2300" dirty="0" err="1" smtClean="0"/>
              <a:t>Geoferencing</a:t>
            </a:r>
            <a:r>
              <a:rPr lang="hu-HU" sz="2300" dirty="0" smtClean="0"/>
              <a:t> API</a:t>
            </a:r>
          </a:p>
          <a:p>
            <a:pPr algn="l"/>
            <a:endParaRPr lang="hu-HU" sz="1500" dirty="0" smtClean="0"/>
          </a:p>
          <a:p>
            <a:pPr algn="l"/>
            <a:endParaRPr lang="hu-HU" sz="1500" dirty="0" smtClean="0"/>
          </a:p>
          <a:p>
            <a:pPr algn="l"/>
            <a:r>
              <a:rPr lang="nn-NO" sz="1500" dirty="0" smtClean="0"/>
              <a:t>(Maps SDK for iOS, 2018)</a:t>
            </a:r>
            <a:endParaRPr lang="hu-HU" sz="1500" dirty="0" smtClean="0"/>
          </a:p>
          <a:p>
            <a:pPr lvl="1" algn="l">
              <a:buFont typeface="Arial" pitchFamily="34" charset="0"/>
              <a:buChar char="•"/>
            </a:pPr>
            <a:endParaRPr lang="hu-HU" sz="23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 algn="l"/>
            <a:endParaRPr lang="hu-HU" sz="23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 algn="l"/>
            <a:endParaRPr lang="en-GB" sz="23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GB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hu-HU" sz="25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/>
            <a:endParaRPr lang="en-GB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4282" y="714356"/>
            <a:ext cx="8786874" cy="642942"/>
          </a:xfrm>
        </p:spPr>
        <p:txBody>
          <a:bodyPr>
            <a:noAutofit/>
          </a:bodyPr>
          <a:lstStyle/>
          <a:p>
            <a:pPr algn="ctr"/>
            <a:r>
              <a:rPr lang="hu-HU" sz="35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MapKit</a:t>
            </a:r>
            <a:endParaRPr lang="en-GB" sz="35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533400" y="1428736"/>
            <a:ext cx="7854696" cy="5214974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Interactive</a:t>
            </a:r>
            <a:r>
              <a:rPr lang="hu-HU" sz="2500" dirty="0" smtClean="0"/>
              <a:t> map</a:t>
            </a:r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Mapkit</a:t>
            </a:r>
            <a:r>
              <a:rPr lang="hu-HU" sz="2500" dirty="0" smtClean="0"/>
              <a:t> is free</a:t>
            </a:r>
          </a:p>
          <a:p>
            <a:pPr lvl="1" algn="l">
              <a:buFont typeface="Arial" pitchFamily="34" charset="0"/>
              <a:buChar char="•"/>
            </a:pPr>
            <a:r>
              <a:rPr lang="hu-HU" sz="2300" dirty="0" smtClean="0"/>
              <a:t>„</a:t>
            </a:r>
            <a:r>
              <a:rPr lang="en-GB" sz="2300" dirty="0" err="1" smtClean="0"/>
              <a:t>MapKit</a:t>
            </a:r>
            <a:r>
              <a:rPr lang="en-GB" sz="2300" dirty="0" smtClean="0"/>
              <a:t> JS has usage limits of 250,000 instantiations, and 25,000 service calls, per API key per day.</a:t>
            </a:r>
            <a:r>
              <a:rPr lang="hu-HU" sz="2300" dirty="0" smtClean="0"/>
              <a:t>”</a:t>
            </a:r>
            <a:r>
              <a:rPr lang="en-GB" sz="2000" dirty="0" smtClean="0"/>
              <a:t> (Mayo, 2018)</a:t>
            </a:r>
            <a:endParaRPr lang="hu-HU" sz="2000" dirty="0" smtClean="0"/>
          </a:p>
          <a:p>
            <a:pPr algn="l">
              <a:buFont typeface="Arial" pitchFamily="34" charset="0"/>
              <a:buChar char="•"/>
            </a:pPr>
            <a:r>
              <a:rPr lang="hu-HU" sz="2500" dirty="0" smtClean="0"/>
              <a:t>Map </a:t>
            </a:r>
            <a:r>
              <a:rPr lang="hu-HU" sz="2500" dirty="0" err="1" smtClean="0"/>
              <a:t>customization</a:t>
            </a: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Geographical</a:t>
            </a:r>
            <a:r>
              <a:rPr lang="hu-HU" sz="2500" dirty="0" smtClean="0"/>
              <a:t> </a:t>
            </a:r>
            <a:r>
              <a:rPr lang="hu-HU" sz="2500" dirty="0" err="1" smtClean="0"/>
              <a:t>features</a:t>
            </a: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Direction</a:t>
            </a: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Placemark</a:t>
            </a:r>
            <a:r>
              <a:rPr lang="hu-HU" sz="2500" dirty="0" smtClean="0"/>
              <a:t> and Local </a:t>
            </a:r>
            <a:r>
              <a:rPr lang="hu-HU" sz="2500" dirty="0" err="1" smtClean="0"/>
              <a:t>Search</a:t>
            </a:r>
            <a:endParaRPr lang="hu-HU" sz="2500" dirty="0" smtClean="0"/>
          </a:p>
          <a:p>
            <a:pPr algn="l">
              <a:buFont typeface="Arial" pitchFamily="34" charset="0"/>
              <a:buChar char="•"/>
            </a:pPr>
            <a:r>
              <a:rPr lang="hu-HU" sz="2500" dirty="0" err="1" smtClean="0"/>
              <a:t>Points</a:t>
            </a:r>
            <a:r>
              <a:rPr lang="hu-HU" sz="2500" dirty="0" smtClean="0"/>
              <a:t> of Interest</a:t>
            </a:r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/>
            <a:r>
              <a:rPr lang="en-GB" sz="1400" dirty="0" smtClean="0"/>
              <a:t>(</a:t>
            </a:r>
            <a:r>
              <a:rPr lang="en-GB" sz="1400" dirty="0" err="1" smtClean="0"/>
              <a:t>MapKit</a:t>
            </a:r>
            <a:r>
              <a:rPr lang="en-GB" sz="1400" dirty="0" smtClean="0"/>
              <a:t> | Apple Developer Documentation, 2020)</a:t>
            </a:r>
            <a:endParaRPr lang="hu-HU" sz="1400" dirty="0" smtClean="0"/>
          </a:p>
          <a:p>
            <a:pPr algn="l"/>
            <a:r>
              <a:rPr lang="en-GB" sz="1400" dirty="0" smtClean="0"/>
              <a:t>(Painter, 2019)</a:t>
            </a:r>
            <a:endParaRPr lang="hu-HU" sz="1400" dirty="0" smtClean="0"/>
          </a:p>
          <a:p>
            <a:pPr algn="l">
              <a:buFont typeface="Arial" pitchFamily="34" charset="0"/>
              <a:buChar char="•"/>
            </a:pPr>
            <a:endParaRPr lang="hu-HU" sz="2500" dirty="0" smtClean="0"/>
          </a:p>
          <a:p>
            <a:pPr algn="l"/>
            <a:endParaRPr lang="en-GB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14282" y="714356"/>
            <a:ext cx="8786874" cy="642942"/>
          </a:xfrm>
        </p:spPr>
        <p:txBody>
          <a:bodyPr>
            <a:noAutofit/>
          </a:bodyPr>
          <a:lstStyle/>
          <a:p>
            <a:pPr algn="ctr"/>
            <a:r>
              <a:rPr lang="hu-HU" sz="35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References</a:t>
            </a:r>
            <a:endParaRPr lang="en-GB" sz="35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285720" y="1285860"/>
            <a:ext cx="8715436" cy="5357850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200" dirty="0" smtClean="0"/>
              <a:t>Developer.apple.com. 2020. </a:t>
            </a:r>
            <a:r>
              <a:rPr lang="en-GB" sz="2200" i="1" dirty="0" err="1" smtClean="0"/>
              <a:t>Mapkit</a:t>
            </a:r>
            <a:r>
              <a:rPr lang="en-GB" sz="2200" i="1" dirty="0" smtClean="0"/>
              <a:t> | Apple Developer Documentation</a:t>
            </a:r>
            <a:r>
              <a:rPr lang="en-GB" sz="2200" dirty="0" smtClean="0"/>
              <a:t>. [online] Available at: &lt;https://developer.apple.com/documentation/mapkit/&gt; [Accessed 8 May 2020].</a:t>
            </a:r>
            <a:endParaRPr lang="hu-HU" sz="2200" dirty="0" smtClean="0"/>
          </a:p>
          <a:p>
            <a:pPr algn="l">
              <a:buFont typeface="Arial" pitchFamily="34" charset="0"/>
              <a:buChar char="•"/>
            </a:pPr>
            <a:r>
              <a:rPr lang="hu-HU" sz="2200" dirty="0" err="1" smtClean="0"/>
              <a:t>Google</a:t>
            </a:r>
            <a:r>
              <a:rPr lang="hu-HU" sz="2200" dirty="0" smtClean="0"/>
              <a:t> </a:t>
            </a:r>
            <a:r>
              <a:rPr lang="hu-HU" sz="2200" dirty="0" err="1" smtClean="0"/>
              <a:t>Cloud</a:t>
            </a:r>
            <a:r>
              <a:rPr lang="hu-HU" sz="2200" dirty="0" smtClean="0"/>
              <a:t>. 2020. </a:t>
            </a:r>
            <a:r>
              <a:rPr lang="hu-HU" sz="2200" dirty="0" err="1" smtClean="0"/>
              <a:t>Custom</a:t>
            </a:r>
            <a:r>
              <a:rPr lang="hu-HU" sz="2200" dirty="0" smtClean="0"/>
              <a:t> </a:t>
            </a:r>
            <a:r>
              <a:rPr lang="hu-HU" sz="2200" dirty="0" err="1" smtClean="0"/>
              <a:t>Maps</a:t>
            </a:r>
            <a:r>
              <a:rPr lang="hu-HU" sz="2200" dirty="0" smtClean="0"/>
              <a:t>  |  </a:t>
            </a:r>
            <a:r>
              <a:rPr lang="hu-HU" sz="2200" dirty="0" err="1" smtClean="0"/>
              <a:t>Google</a:t>
            </a:r>
            <a:r>
              <a:rPr lang="hu-HU" sz="2200" dirty="0" smtClean="0"/>
              <a:t> </a:t>
            </a:r>
            <a:r>
              <a:rPr lang="hu-HU" sz="2200" dirty="0" err="1" smtClean="0"/>
              <a:t>Maps</a:t>
            </a:r>
            <a:r>
              <a:rPr lang="hu-HU" sz="2200" dirty="0" smtClean="0"/>
              <a:t> Platform  |  </a:t>
            </a:r>
            <a:r>
              <a:rPr lang="hu-HU" sz="2200" dirty="0" err="1" smtClean="0"/>
              <a:t>Google</a:t>
            </a:r>
            <a:r>
              <a:rPr lang="hu-HU" sz="2200" dirty="0" smtClean="0"/>
              <a:t> </a:t>
            </a:r>
            <a:r>
              <a:rPr lang="hu-HU" sz="2200" dirty="0" err="1" smtClean="0"/>
              <a:t>Cloud</a:t>
            </a:r>
            <a:r>
              <a:rPr lang="hu-HU" sz="2200" dirty="0" smtClean="0"/>
              <a:t>. [online] </a:t>
            </a:r>
            <a:r>
              <a:rPr lang="hu-HU" sz="2200" dirty="0" err="1" smtClean="0"/>
              <a:t>Available</a:t>
            </a:r>
            <a:r>
              <a:rPr lang="hu-HU" sz="2200" dirty="0" smtClean="0"/>
              <a:t> </a:t>
            </a:r>
            <a:r>
              <a:rPr lang="hu-HU" sz="2200" dirty="0" err="1" smtClean="0"/>
              <a:t>at</a:t>
            </a:r>
            <a:r>
              <a:rPr lang="hu-HU" sz="2200" dirty="0" smtClean="0"/>
              <a:t>: &lt;https://cloud.google.com/maps-platform/maps&gt; [Accessed 8 May 2020].</a:t>
            </a:r>
          </a:p>
          <a:p>
            <a:pPr algn="l">
              <a:buFont typeface="Arial" pitchFamily="34" charset="0"/>
              <a:buChar char="•"/>
            </a:pPr>
            <a:r>
              <a:rPr lang="en-GB" sz="2200" dirty="0" err="1" smtClean="0"/>
              <a:t>Mapbox</a:t>
            </a:r>
            <a:r>
              <a:rPr lang="en-GB" sz="2200" dirty="0" smtClean="0"/>
              <a:t>. 2020. Introduction. [online] Available at: &lt;https://docs.mapbox.com/ios/maps/overview/&gt; [Accessed 7 May 2020].</a:t>
            </a:r>
            <a:endParaRPr lang="hu-HU" sz="2200" dirty="0" smtClean="0"/>
          </a:p>
          <a:p>
            <a:pPr algn="l">
              <a:buFont typeface="Arial" pitchFamily="34" charset="0"/>
              <a:buChar char="•"/>
            </a:pPr>
            <a:r>
              <a:rPr lang="en-GB" sz="2200" dirty="0" smtClean="0"/>
              <a:t>Mayo, B., 2018. Apple Maps Now Available To Embed Into Websites With </a:t>
            </a:r>
            <a:r>
              <a:rPr lang="en-GB" sz="2200" dirty="0" err="1" smtClean="0"/>
              <a:t>Mapkit</a:t>
            </a:r>
            <a:r>
              <a:rPr lang="en-GB" sz="2200" dirty="0" smtClean="0"/>
              <a:t> JS - 9To5mac. [online] 9to5Mac. Available at: &lt;https://9to5mac.com/2018/06/06/apple-maps-webapps-mapkit-js/&gt; [Accessed 8 May 2020].</a:t>
            </a:r>
            <a:endParaRPr lang="hu-HU" sz="2200" dirty="0" smtClean="0"/>
          </a:p>
          <a:p>
            <a:pPr algn="l">
              <a:buFont typeface="Arial" pitchFamily="34" charset="0"/>
              <a:buChar char="•"/>
            </a:pPr>
            <a:r>
              <a:rPr lang="en-GB" sz="2200" dirty="0" smtClean="0"/>
              <a:t>Painter, L., 2019. Apple Maps Vs Google Maps: Which Is The Best </a:t>
            </a:r>
            <a:r>
              <a:rPr lang="en-GB" sz="2200" dirty="0" err="1" smtClean="0"/>
              <a:t>Iphone</a:t>
            </a:r>
            <a:r>
              <a:rPr lang="en-GB" sz="2200" dirty="0" smtClean="0"/>
              <a:t> Map App?. [online] Macworld UK. Available at: &lt;https://www.macworld.co.uk/review/reference-education/apple-maps-vs-google-maps-3464377/&gt; [Accessed 8 May 2020].</a:t>
            </a:r>
            <a:endParaRPr lang="hu-HU" sz="2200" dirty="0" smtClean="0"/>
          </a:p>
          <a:p>
            <a:pPr algn="l">
              <a:buFont typeface="Arial" pitchFamily="34" charset="0"/>
              <a:buChar char="•"/>
            </a:pPr>
            <a:r>
              <a:rPr lang="en-GB" sz="2200" dirty="0" err="1" smtClean="0"/>
              <a:t>TomTom</a:t>
            </a:r>
            <a:r>
              <a:rPr lang="en-GB" sz="2200" dirty="0" smtClean="0"/>
              <a:t> Developer Portal. 2018. </a:t>
            </a:r>
            <a:r>
              <a:rPr lang="en-GB" sz="2200" i="1" dirty="0" smtClean="0"/>
              <a:t>Maps SDK For </a:t>
            </a:r>
            <a:r>
              <a:rPr lang="en-GB" sz="2200" i="1" dirty="0" err="1" smtClean="0"/>
              <a:t>Ios</a:t>
            </a:r>
            <a:r>
              <a:rPr lang="en-GB" sz="2200" dirty="0" smtClean="0"/>
              <a:t>. [online] Available at: &lt;https://developer.tomtom.com/maps-sdk-ios&gt; [Accessed 8 May 2020].</a:t>
            </a:r>
            <a:endParaRPr lang="hu-HU" sz="22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GB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ramlás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Áramlás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Áramlás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818</TotalTime>
  <Words>191</Words>
  <Application>Microsoft Office PowerPoint</Application>
  <PresentationFormat>Diavetítés a képernyőre (4:3 oldalarány)</PresentationFormat>
  <Paragraphs>87</Paragraphs>
  <Slides>6</Slides>
  <Notes>5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6</vt:i4>
      </vt:variant>
    </vt:vector>
  </HeadingPairs>
  <TitlesOfParts>
    <vt:vector size="7" baseType="lpstr">
      <vt:lpstr>Áramlás</vt:lpstr>
      <vt:lpstr>Mapping options for iOS  native development</vt:lpstr>
      <vt:lpstr>Mapbox</vt:lpstr>
      <vt:lpstr>Google</vt:lpstr>
      <vt:lpstr>Tomtom</vt:lpstr>
      <vt:lpstr>MapKit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MSI</dc:creator>
  <cp:lastModifiedBy>MSI</cp:lastModifiedBy>
  <cp:revision>82</cp:revision>
  <dcterms:created xsi:type="dcterms:W3CDTF">2020-05-07T16:19:40Z</dcterms:created>
  <dcterms:modified xsi:type="dcterms:W3CDTF">2020-05-11T19:30:59Z</dcterms:modified>
</cp:coreProperties>
</file>